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5809"/>
    <a:srgbClr val="BF5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29" autoAdjust="0"/>
  </p:normalViewPr>
  <p:slideViewPr>
    <p:cSldViewPr>
      <p:cViewPr>
        <p:scale>
          <a:sx n="130" d="100"/>
          <a:sy n="130" d="100"/>
        </p:scale>
        <p:origin x="-1230" y="21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1C3EB-2E72-4C1F-BB09-E37BCDECF9CC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1DBB9-4967-4C3A-9F18-551030282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6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равномерный рост поросли. – ты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равномерный рост.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правильно, я думаю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1DBB9-4967-4C3A-9F18-5510302827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38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Препарат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можно также  вносить посредством направленного  штангового опрыскивателя </a:t>
            </a:r>
            <a:r>
              <a:rPr lang="ru-RU" sz="120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берму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саду -?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1DBB9-4967-4C3A-9F18-5510302827C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8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vornica.ru/" TargetMode="External"/><Relationship Id="rId5" Type="http://schemas.openxmlformats.org/officeDocument/2006/relationships/hyperlink" Target="mailto:tvornica@mail.ru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682" y="539553"/>
            <a:ext cx="5829300" cy="960107"/>
          </a:xfrm>
        </p:spPr>
        <p:txBody>
          <a:bodyPr>
            <a:normAutofit/>
          </a:bodyPr>
          <a:lstStyle/>
          <a:p>
            <a:r>
              <a:rPr lang="en-US" b="1" dirty="0" smtClean="0"/>
              <a:t>TRANSFORMER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149080" y="1475656"/>
            <a:ext cx="2435225" cy="665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6672" y="1907704"/>
            <a:ext cx="3528392" cy="619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Почвоулучшитель,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состав которого входит препарат 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OROWET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технология разработки которого основана на применении натурального апельсинового масла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___________________________________________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Улучшает уровень инфильтрации (просачивания) воды в уплотненных и гидрофобных (плохо впитывающих) почвах на глубину до 6 метров после проведения обработки</a:t>
            </a:r>
          </a:p>
          <a:p>
            <a:pPr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Сокращает сопротивление грунта в уплотненных слоях почвы – способствует развитию корневой системы</a:t>
            </a:r>
          </a:p>
          <a:p>
            <a:pPr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Улучшает горизонтальное распределение воды при капельном орошении, что приводит к более равномерному увлажнению почвы</a:t>
            </a:r>
          </a:p>
          <a:p>
            <a:pPr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Способствует развитию клубеньковой бактерии рода </a:t>
            </a: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Rhizobium / </a:t>
            </a: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микориза на бобовых культурах благодаря улучшенной мелиорации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Био – разлагаемый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37112" y="5436096"/>
            <a:ext cx="2016224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TRANSFORMER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КАПЕЛЬНОЕ ОРОШЕНИЕ</a:t>
            </a:r>
            <a:endParaRPr kumimoji="0" lang="ru-RU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65104" y="7668344"/>
            <a:ext cx="2016224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TRANSFORMER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РАЗБРЫЗГИВАНИЕ ЧЕРЕЗ ФОРСУНКИ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5262" y="8715375"/>
            <a:ext cx="2852738" cy="428625"/>
          </a:xfrm>
        </p:spPr>
        <p:txBody>
          <a:bodyPr rtlCol="0">
            <a:normAutofit fontScale="8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www.tvornica.ru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68960" y="539552"/>
            <a:ext cx="3528392" cy="7560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МЕХАНИЗМ ДЕЙСТВИЯ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улучшает инфильтрацию воды в самые малые поры, например в тяжелых или уплотненных почвах.</a:t>
            </a:r>
            <a:endParaRPr lang="ru-RU" sz="1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Апельсиновое масло снижает жирность плохо  впитывающей воду почвы  и способствует пенетрации в более маленькие почвенные поры.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§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ЧЕГО ОЖИДАТЬ?</a:t>
            </a:r>
            <a:endParaRPr lang="ru-RU" sz="1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Одно применение за сезон улучшает инфильтрацию воды при соответствующей системе орошения. В случае самой крайней необходимости может потребоваться дополнительная обработка. </a:t>
            </a: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Продукт необходимо намывать по всей корневой зоне в процессе внесения.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Улучшенная инфильтрация малых почвенных пор приведет к:</a:t>
            </a:r>
            <a:endParaRPr lang="ru-RU" sz="1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снижению перерасход воды для полива, тем самым способствует эффективному использованию воды</a:t>
            </a:r>
          </a:p>
          <a:p>
            <a:pPr marL="180975" lv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улучшению степени влажности уплотненных почв, что приведет к снижению противодействия пенетрации и улучшению условий для развития корневой системы</a:t>
            </a:r>
          </a:p>
          <a:p>
            <a:pPr marL="180975" lv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улучшению дренажных свойств почв, подверженных заболачиванию </a:t>
            </a:r>
          </a:p>
          <a:p>
            <a:pPr marL="180975" lv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повышению уровня кислорода в почве</a:t>
            </a:r>
          </a:p>
          <a:p>
            <a:pPr marL="180975" lv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улучшению усвояемости питательных веществ</a:t>
            </a:r>
          </a:p>
          <a:p>
            <a:pPr marL="180975" lv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почвенные условия более благоприятны для развития корневой системы и полезных организмов</a:t>
            </a:r>
            <a:endParaRPr lang="ru-RU" sz="1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Испытания показали стимуляцию развития корневой системы и клубеньковых бактерий рода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Rhizobium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 бобовых культурах в результате улучшенной аэрации и дренажа почвы.</a:t>
            </a:r>
            <a:endParaRPr lang="ru-RU" sz="1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Снижение ограничений развития корневой системы в почве, где ограничивающими факторами являлись уплотненность или заболачивание почвы.  Когда проникновение воды в уплотненные слои почвы улучшается, снижение противодействия пенетрации облегчает прорастание корней в эти слои. </a:t>
            </a:r>
            <a:endParaRPr lang="ru-RU" sz="1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 капельном орошении препарат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TRANSFORMER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улучшает горизонтальное распределение воды. В результате мы имеем равномерное увлажнение почвы и незначительные изменения между режимами и системами орошения.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§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0"/>
              </a:spcBef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lvl="0">
              <a:spcBef>
                <a:spcPct val="0"/>
              </a:spcBef>
              <a:buFont typeface="Wingdings" pitchFamily="2" charset="2"/>
              <a:buChar char="§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lvl="0">
              <a:spcBef>
                <a:spcPct val="0"/>
              </a:spcBef>
              <a:buFont typeface="Wingdings" pitchFamily="2" charset="2"/>
              <a:buChar char="§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lvl="0">
              <a:spcBef>
                <a:spcPct val="0"/>
              </a:spcBef>
              <a:buFont typeface="Wingdings" pitchFamily="2" charset="2"/>
              <a:buChar char="§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§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1200" noProof="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5262" y="8715375"/>
            <a:ext cx="2852738" cy="428625"/>
          </a:xfrm>
        </p:spPr>
        <p:txBody>
          <a:bodyPr rtlCol="0">
            <a:normAutofit fontScale="8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www.tvornica.ru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60648" y="395536"/>
            <a:ext cx="2736304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60648" y="1907704"/>
            <a:ext cx="2736304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2656" y="539552"/>
            <a:ext cx="2592288" cy="81369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 smtClean="0">
              <a:solidFill>
                <a:srgbClr val="FFC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Может ли препарат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TRANSFORMER</a:t>
            </a:r>
            <a:r>
              <a:rPr kumimoji="0" lang="en-US" sz="110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10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быть совместим с вносимыми в почву инсектицидам, нематоцидам или жидким удобрениям?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kumimoji="0" lang="ru-RU" sz="1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связи с тем, что действие препарата </a:t>
            </a:r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еще долгое время длиться после его внесения рекомендуем применять препарат не менее 14 дней до проведения химической обработки, чтобы подготовить почву, улучшив инфильтрацию и распределение вносимых в почву химических препаратов. </a:t>
            </a:r>
          </a:p>
          <a:p>
            <a:pPr lvl="0">
              <a:spcBef>
                <a:spcPct val="0"/>
              </a:spcBef>
            </a:pPr>
            <a:endParaRPr kumimoji="0" lang="ru-RU" sz="10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совместим с определенными продуктами такими как  имидаклоприд, но не все  химикаты вносимые в почву были протестированы на совместимость. </a:t>
            </a: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получения последних и новейших данных обратитесь к своему консультанту. </a:t>
            </a: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</a:t>
            </a:r>
          </a:p>
          <a:p>
            <a:pPr lvl="0">
              <a:spcBef>
                <a:spcPct val="0"/>
              </a:spcBef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Действует ли </a:t>
            </a:r>
            <a:r>
              <a:rPr lang="en-US" sz="1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TRANSFORMER </a:t>
            </a: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 засоленной почве?</a:t>
            </a:r>
          </a:p>
          <a:p>
            <a:pPr lvl="0">
              <a:spcBef>
                <a:spcPct val="0"/>
              </a:spcBef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нейтрализует соль в почве.  Необходимо следовать рекомендациям Вашего агронома.</a:t>
            </a:r>
          </a:p>
          <a:p>
            <a:pPr lvl="0">
              <a:spcBef>
                <a:spcPct val="0"/>
              </a:spcBef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Предварительная обработка препаратом </a:t>
            </a:r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улучшит дренаж  и может способствовать промывке засоленных почв после химической обработки.</a:t>
            </a: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</a:t>
            </a:r>
          </a:p>
          <a:p>
            <a:pPr lvl="0">
              <a:spcBef>
                <a:spcPct val="0"/>
              </a:spcBef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Какое действие препарат </a:t>
            </a:r>
            <a:r>
              <a:rPr lang="en-US" sz="1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TRANSFORMER </a:t>
            </a: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оказывает  на микроорганизмы в почве? </a:t>
            </a:r>
          </a:p>
          <a:p>
            <a:pPr lvl="0">
              <a:spcBef>
                <a:spcPct val="0"/>
              </a:spcBef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Препарат </a:t>
            </a:r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биоразлагаем, что было доказано в ходе тестов в Швейцарской лаборатории. Согласно этого теста на клубеньковые бактерии  рода </a:t>
            </a:r>
            <a:r>
              <a:rPr lang="en-US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Rhizobium  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негативного влияния оказано не было. </a:t>
            </a: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Воздействие на остальные микроорганизмы  в почве в настоящее время тестируется, однако почвенные условия после применения препарата значительно способствуют благоприятному развитию полезных организмов. </a:t>
            </a: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</a:t>
            </a:r>
          </a:p>
          <a:p>
            <a:pPr lvl="0">
              <a:spcBef>
                <a:spcPct val="0"/>
              </a:spcBef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Может ли препарат </a:t>
            </a:r>
            <a:r>
              <a:rPr lang="en-US" sz="1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1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нанести  вред растениям или корневой системе?</a:t>
            </a:r>
          </a:p>
          <a:p>
            <a:pPr lvl="0">
              <a:spcBef>
                <a:spcPct val="0"/>
              </a:spcBef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Никаких повреждений корневой системы даже рассады после применения препарата </a:t>
            </a:r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 было отмечено.</a:t>
            </a:r>
          </a:p>
          <a:p>
            <a:pPr lvl="0">
              <a:spcBef>
                <a:spcPct val="0"/>
              </a:spcBef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 проведения обработки препаратом </a:t>
            </a:r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листу концентрация раствора не должна быть выше 0.1%.</a:t>
            </a:r>
          </a:p>
          <a:p>
            <a:pPr lvl="0">
              <a:spcBef>
                <a:spcPct val="0"/>
              </a:spcBef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>
              <a:spcBef>
                <a:spcPct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0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196752" y="611560"/>
            <a:ext cx="864096" cy="8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140968" y="7020272"/>
            <a:ext cx="27363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73016" y="7020272"/>
            <a:ext cx="302433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+7 (861) 259 83 92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info@tvornica.ru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tvornica@mail.ru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6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www.tvornica.ru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ЧАСТО ЗАДАВАЕМЫЕ ВОПРОСЫ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1907704"/>
            <a:ext cx="5941408" cy="475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005262" y="8715375"/>
            <a:ext cx="2852738" cy="428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www.tvornica.ru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005262" y="8715375"/>
            <a:ext cx="2852738" cy="428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www.tvornica.ru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0648" y="179512"/>
            <a:ext cx="6480720" cy="64807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TRANSFORMER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899592"/>
            <a:ext cx="1752600" cy="8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60848" y="827584"/>
            <a:ext cx="2232248" cy="28803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Что представляет собой продукт и какие у него преимущества? 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60848" y="1043608"/>
            <a:ext cx="2376264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en-US" sz="8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TRANSFORMER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представляет собой жидкую смесь масла цедры апельсина и органического ПАВ с высокоэффективной способностью улучшать инфильтрацию, распределение и дренаж ирригационной и дождевой воды в почву – способствуя прохождению воды  через плотные слои почвы, тем самым улучшая аэрацию почвы. </a:t>
            </a:r>
          </a:p>
          <a:p>
            <a:pPr lvl="0" indent="85725">
              <a:spcBef>
                <a:spcPct val="0"/>
              </a:spcBef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процессе действия</a:t>
            </a:r>
            <a:r>
              <a:rPr kumimoji="0" lang="ru-RU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препарата воздух, насыщенный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углекислым газом вытесняется из почвы и замещается воздухом, насыщенным кислородом. 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В то же время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разрушает уплотненные  слои почвы, которые образуются вследствие воздействия тракторов и сельскохозяйственных орудий , а также естественных природных процессов , уплотняющих почву. Этот процесс дает возможность корневой системе растений свободно развиваться,. За сезон может быть проведено как одна так и несколько обработок. 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Препарат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по своей сути , жидкий культиватор!  В связи с тем, что культивация практически невозможна на многолетних культурах таких как сахарный тростник, а также в садах и виноградниках.  Препарат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таких случаях незаменим.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Достаточная степень аэрации – признак здоровья почвы , в которой отсутствуют болезни корневой системы,  такие как фитофтора, развивающаяся из-за избытка влаги. Развитие корневой системы в аэрированной почве более интенсивное, что приводит к повышению стрессоустойчивости,  усвоению воды и питательных веществ и, как следствие, повышению урожайности.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37112" y="827584"/>
            <a:ext cx="2304256" cy="43204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Сколько времени потребуется, чтобы увидеть положительный эффект воздействия препарата на почву? </a:t>
            </a:r>
            <a:endParaRPr lang="en-US" sz="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32856" y="5508104"/>
            <a:ext cx="2160240" cy="28803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На каких культурах следует применять препарат?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60848" y="5724128"/>
            <a:ext cx="23762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Применение препарата </a:t>
            </a:r>
            <a:r>
              <a:rPr lang="en-US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оказывает благотворное и эффективное воздействие  на почвы</a:t>
            </a: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, предназначенные практически подо все культуры, включая пропашные культуры, сады, виноградники, сахарный тростник, укрывные культуры, а также газоны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.  Почва для горшечных растений и пакетированная почва не нуждается  в этом препарате.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32856" y="6804248"/>
            <a:ext cx="2160240" cy="28803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На каких культурах следует применять препарат?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060848" y="7020272"/>
            <a:ext cx="237626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Препарат </a:t>
            </a:r>
            <a:r>
              <a:rPr lang="en-US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можно использовать в любое удобное время до или после полива или дождя, чтобы обеспечить его проникновение в почву с водой. Однако, необходимо избегать применение препарата при избыточном поливе или ливневых дождях. 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В случаях же с постоянными культурами или многолетними насаждениями, у которых есть период покоя, наилучший период применения препарата  был бы как раз перед началом нового цикла роста. 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На столовом винограде наилучшее время использования препарата также в период выведения из покоя, чтобы стимулировать более быстрый и равномерный рост поросли.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365104" y="1259632"/>
            <a:ext cx="237626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Эффект воздействия препарата </a:t>
            </a:r>
            <a:r>
              <a:rPr lang="en-US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на почву можно определить путем проведение измерений пенетрометром и, как правило, он становится заметным в течение 3 – 6 недель после применения.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При этом, видимый эффект на лиственном развитии древесных культур (особенно тех, у которых корневая система с главным корнем) может быть увиден лишь в следующий период вегетации.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437112" y="2555776"/>
            <a:ext cx="2304256" cy="21602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Как долго длится действие препарата в почве? 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365104" y="2699792"/>
            <a:ext cx="237626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По имеющимся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данным препарат  </a:t>
            </a: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действует в течение всего</a:t>
            </a:r>
            <a:r>
              <a:rPr lang="ru-RU" sz="8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сезона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.  Необходимость повторного внесения зависит от степени и причины уплотнения почвы.</a:t>
            </a:r>
          </a:p>
          <a:p>
            <a:pPr lvl="0" indent="85725">
              <a:spcBef>
                <a:spcPct val="0"/>
              </a:spcBef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Состояние</a:t>
            </a:r>
            <a:r>
              <a:rPr kumimoji="0" lang="ru-RU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почвы зачастую варьируется на незначительном расстоянии  и, если тест пенетрометром показывает, что на некоторых участках еще не достигнут необходимый эффект, следует провести еще одно контрольное применение препарата. В случае же, когда почва подвержена  частому уплотнению, то может возникнуть необходимость в проведении более регулярных обработок.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37112" y="4211960"/>
            <a:ext cx="2304256" cy="28803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Какова функция апельсинового масла в препарате? 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365104" y="4427984"/>
            <a:ext cx="237626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Апельсиновое масло холодного отжима используется в комбинации с биоразлагаемым поверхностно – активным веществом., чтобы  добиться наибольшего сокращения поверхностного натяжения почвенной воды, даже при использовании препарата в самых малых дозировках. 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Таким образом препарат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может проникнуть </a:t>
            </a: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в мельчайшие поры почвы и снизить плотность почвы, размягчив ее структуру.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437112" y="5652120"/>
            <a:ext cx="2304256" cy="28803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Какова функция апельсинового масла в препарате? 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365104" y="6084168"/>
            <a:ext cx="2304256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По опыту проведенных применений 3мл/м</a:t>
            </a:r>
            <a:r>
              <a:rPr lang="ru-RU" sz="800" baseline="30000" dirty="0" smtClean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  дают положительный результат. При применении препарата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на плодовых  и огородных культурах дозировку препарата следует рассчитывать исходя из процента влажности почвы</a:t>
            </a: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При капельном орошении , когда 1/3 общего объема почвы увлажнена, достаточно будет 10л/га.  При микроэжекторном орошении увлажняется 2/3 общего объема почвы  и, в этом случае, необходимо использовать 20 л/га. 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Раннее полученные данные на пропашных культурах таких как соевые бобы показали, что меньшие нормы могут быть более эффективными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по всей вероятности, из-за меньшего объема почвы  (поверхностного) для обработки. 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Мы продолжаем собирать данные по этому вопросу д</a:t>
            </a:r>
            <a:r>
              <a:rPr kumimoji="0" lang="ru-RU" sz="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ля получения более точной информации</a:t>
            </a:r>
            <a:r>
              <a:rPr kumimoji="0" lang="ru-RU" sz="8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437112" y="5940152"/>
            <a:ext cx="2304256" cy="14401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ВСЕГДА СЛЕДУЙТЕ УКАЗАНИЯМ НА ЭТИКЕТКЕ? </a:t>
            </a:r>
            <a:endParaRPr kumimoji="0" lang="en-US" sz="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005262" y="8715375"/>
            <a:ext cx="2852738" cy="428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www.tvornica.ru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0648" y="179512"/>
            <a:ext cx="6480720" cy="64807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TRANSFORMER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899592"/>
            <a:ext cx="1752600" cy="8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60848" y="827584"/>
            <a:ext cx="2232248" cy="28803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Каким образом следует использовать препарат? 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60848" y="1043608"/>
            <a:ext cx="2376264" cy="3885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Препарат </a:t>
            </a:r>
            <a:r>
              <a:rPr lang="en-US" sz="8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следует вносить через систему орошения. Капельная, микро спринклерная или  система орошения дождеванием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(включая дождевальные системы с поливом в движении по кругу) подходят для внесения препарата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Введите препарат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в систему орошения во второй половине режима орошения и полейте почву. 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Препарат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можно также  вносить посредством направленного  штангового опрыскивателя на берму в саду, но затем должен быть намыт микро или орошением дождеванием практически сразу после внесения препарата.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В случае же неорошаемых культур таких как кукуруза, соевые бобы и т.д., препарат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 может применятся  перед посевом в чистую почву,  во время посева или после посева посредством штангового опрыскивателя. 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Необходимо принимать во внимание, чтобы препарат проник в почву во время дождя практически сразу же после применения. Поэтому рекомендуется проводить опрыскивание препаратом накануне дождя, а лучше всего во время дождя. Кроме того, предпочтительнее, чтобы почва была уже увлажнена когда препарат будет применятся.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нельзя применять по листу, если концентрация составляет 1 часть 1000, поскольку можно повредить листву.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29132" y="827584"/>
            <a:ext cx="2312236" cy="43204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Оказывает ли дождь или дождевое орошение влияние на результаты воздействия  препарата? </a:t>
            </a:r>
            <a:endParaRPr lang="en-US" sz="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43116" y="4926910"/>
            <a:ext cx="2160240" cy="28803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Может ли препарат вызвать ожоги корневой системы?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71678" y="5143504"/>
            <a:ext cx="237626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Если препарат </a:t>
            </a:r>
            <a:r>
              <a:rPr lang="en-US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будет использован с приемлемым количеством воды для орошения возможность ожогов корневой системы исключена.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43116" y="5643570"/>
            <a:ext cx="2160240" cy="50006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Можно ли смешивать препарат с обычными растворимыми удобрениями и другими материалами, вносимыми через систему орошения?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071678" y="6072198"/>
            <a:ext cx="237626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Препарат </a:t>
            </a:r>
            <a:r>
              <a:rPr lang="en-US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pH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нейтрален и не было зарегистрировано никаких данных о несовместимости. 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В случае возникновение малейших сомнений в том, что тот или иной препарат может нанести вред, то препарат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применять не следует.  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Если у Вас есть сомнения о совместимости смешиваемых средств с препаратом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проведите тест на совместимость небольшого количества.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365104" y="1214414"/>
            <a:ext cx="2376264" cy="1097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После применения </a:t>
            </a: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препарата </a:t>
            </a:r>
            <a:r>
              <a:rPr lang="en-US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необходим дождь или орошение, чтобы  препарат мог проникнуть в почву, после чего происходит изменение структуры почвы, в результате чего улучшается аэрация со всеми вытекающими положительными последствиями.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И, как следствие, дождевая вода или вода после орошения наилучшим образом усваивается растениями.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429132" y="2285984"/>
            <a:ext cx="2312236" cy="35719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Имеет ли препарат органический сертификат? </a:t>
            </a: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365104" y="2571736"/>
            <a:ext cx="2376264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Препарат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 </a:t>
            </a: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не зарегистрирован для использования при  органическом производстве.</a:t>
            </a:r>
          </a:p>
          <a:p>
            <a:pPr lvl="0" indent="85725">
              <a:spcBef>
                <a:spcPct val="0"/>
              </a:spcBef>
              <a:defRPr/>
            </a:pPr>
            <a:r>
              <a:rPr kumimoji="0" lang="ru-RU" sz="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 препарата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 </a:t>
            </a:r>
            <a:r>
              <a:rPr kumimoji="0" lang="ru-RU" sz="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был определен Государственной Лабораторией Швейцарии по исследованию материалов как «полностью </a:t>
            </a:r>
            <a:r>
              <a:rPr kumimoji="0" lang="ru-RU" sz="8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биоразлагаемый</a:t>
            </a:r>
            <a:r>
              <a:rPr kumimoji="0" lang="ru-RU" sz="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».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29132" y="3428992"/>
            <a:ext cx="2312236" cy="57150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Можно ли использовать препарат с зарегистрированными нематоцидами или иными сельскохозяйственными химикатами, вносимыми в почву? </a:t>
            </a: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365104" y="3929058"/>
            <a:ext cx="237626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В том случае, если эти средства совместимы по своим физическим свойствам, то препарат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может использоваться с другими сельскохозяйственными химикатами</a:t>
            </a: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  <a:p>
            <a:pPr lvl="0" indent="85725">
              <a:spcBef>
                <a:spcPct val="0"/>
              </a:spcBef>
              <a:defRPr/>
            </a:pPr>
            <a:r>
              <a:rPr kumimoji="0" lang="ru-RU" sz="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Благодаря тому,</a:t>
            </a:r>
            <a:r>
              <a:rPr kumimoji="0" lang="ru-RU" sz="8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что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улучшает инфильтрацию воды , что может также способствовать лучшему проникновению растворимых химикатов в структуру почвы. </a:t>
            </a:r>
          </a:p>
          <a:p>
            <a:pPr lvl="0" indent="85725">
              <a:spcBef>
                <a:spcPct val="0"/>
              </a:spcBef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Исследования по комбинированию различных видов нематоцидов и иных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сельскохозяйственных химикатов проводятся в настоящее время.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429132" y="5214942"/>
            <a:ext cx="2312236" cy="28803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Имеет ли препарат какое-либо негативное воздействие на микроорганизмы почвы? 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365104" y="5429256"/>
            <a:ext cx="230425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Исследования показали положительное воздействие препарата на деятельность микроорганизмов.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Многие микробы почвы конвертируют  азот почвы органических веществ в форму, которая легче усваивается корнями растений. 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143116" y="7358082"/>
            <a:ext cx="2160240" cy="35719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Снабжает ли препарат корневую систему каким-либо питательными веществами?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071678" y="7643834"/>
            <a:ext cx="237626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Рост корневой системы как результате применения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препарат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происходит благодаря лучшей аэрации, смягчению почвы и улучшению деятельности микроорганизмов в почве.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429132" y="6215074"/>
            <a:ext cx="2312236" cy="21431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Безопасно ли применение препарата? </a:t>
            </a: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429132" y="6429388"/>
            <a:ext cx="2304256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имеет положительный токсикологический паспорт, имеет низкий уровень риска для человека и окружающей среды, но вызывает раздражение при попадании в глаза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. При попадании средства в глаза промойте их достаточным количеством воды.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не требует регистрации в соответствие с Актом 36/1947 (о регулировании сельскохозяйственных химикатов)  и нет необходимости присваивать регистрационный номер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“L”.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Таким образом, нет риска при усвоении продуктов распада и остатков  - культуры, обработанные препаратом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можно продавать как на внутреннем рынке так и на экспорт.</a:t>
            </a:r>
            <a:endParaRPr lang="ru-RU" sz="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005262" y="8715375"/>
            <a:ext cx="2852738" cy="428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www.tvornica.ru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0648" y="179512"/>
            <a:ext cx="6480720" cy="64807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  <a:tileRect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TRANSFORMER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899592"/>
            <a:ext cx="1752600" cy="8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60848" y="827584"/>
            <a:ext cx="2232248" cy="28803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Какие еще есть преимущества при применении препарата? 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60848" y="1043608"/>
            <a:ext cx="2376264" cy="2528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Препарат </a:t>
            </a:r>
            <a:r>
              <a:rPr lang="en-US" sz="8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растворяет образованные многослойные минеральные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отложения, нерастворимые удобрения и частиц мелкого песка, препятствующих ирригации. </a:t>
            </a:r>
          </a:p>
          <a:p>
            <a:pPr lvl="0" indent="85725">
              <a:spcBef>
                <a:spcPct val="0"/>
              </a:spcBef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Поскольку</a:t>
            </a:r>
            <a:r>
              <a:rPr kumimoji="0" lang="ru-RU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частицы песка и водоросли могут препятствовать капельному водовыпуску крайне важно, чтобы линейные выводы были открыты и система была промыта перед последующим применением препарата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орошением.</a:t>
            </a:r>
          </a:p>
          <a:p>
            <a:pPr lvl="0" indent="85725">
              <a:spcBef>
                <a:spcPct val="0"/>
              </a:spcBef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Крайне важно, чтобы линии системы</a:t>
            </a:r>
            <a:r>
              <a:rPr kumimoji="0" lang="ru-RU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орошения были чистыми прежде чем препарат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kumimoji="0" lang="ru-RU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будет использован. Препарат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необходимо применять в соответствие с рекомендациями на этикетке. </a:t>
            </a:r>
          </a:p>
          <a:p>
            <a:pPr lvl="0" indent="85725">
              <a:spcBef>
                <a:spcPct val="0"/>
              </a:spcBef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Даже если лини системы орошения промыты стандартным</a:t>
            </a:r>
            <a:r>
              <a:rPr kumimoji="0" lang="ru-RU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способом препарат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оставшийся на инородных веществах в линиях может прочистить отложения перед следующим орошением.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29132" y="827584"/>
            <a:ext cx="2312236" cy="24395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Где и кем производится препарат? </a:t>
            </a:r>
            <a:endParaRPr lang="en-US" sz="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71678" y="4214810"/>
            <a:ext cx="2376264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Препарат </a:t>
            </a:r>
            <a:r>
              <a:rPr lang="en-US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TRANSFORMER</a:t>
            </a: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можно также использовать на регулярной основе при более низкой норме вылива как 1 л/га в качестве очистителя системы орошения. Даже будучи пропущенными через линии системы орошения при попадании вместе с остатками после очищения в почву препарат также будет оказывать свое благоприятное воздействие на почву.</a:t>
            </a:r>
          </a:p>
          <a:p>
            <a:pPr lvl="0" indent="85725">
              <a:spcBef>
                <a:spcPct val="0"/>
              </a:spcBef>
              <a:defRPr/>
            </a:pPr>
            <a:endParaRPr lang="ru-RU" sz="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Пожалуйста обратитесь за консультацией по применению и дозировке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 в соответствие с Вашими индивидуальными особенностями к Вашему представителю поставщика сельскохозяйственных химикатов. </a:t>
            </a:r>
          </a:p>
          <a:p>
            <a:pPr lvl="0" indent="85725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365104" y="1000100"/>
            <a:ext cx="237626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Препарат производится</a:t>
            </a:r>
            <a:r>
              <a:rPr lang="en-US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lvl="0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Южная Африка - компанией </a:t>
            </a:r>
            <a:r>
              <a:rPr lang="en-US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Oro Agri SA (Pty) Ltd.</a:t>
            </a:r>
            <a:endParaRPr lang="ru-RU" sz="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США и Центральная Америка -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компанией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Oro Agri Inc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Южная Америка, Европа, Китай -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компанией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Oro Agri International Ltd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ru-RU" sz="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Южноафриканский</a:t>
            </a:r>
            <a:r>
              <a:rPr kumimoji="0" lang="ru-RU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офис расположен в Западном Сомерсете, а препараты </a:t>
            </a:r>
            <a:r>
              <a:rPr kumimoji="0" lang="en-US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ORO Agri </a:t>
            </a:r>
            <a:r>
              <a:rPr kumimoji="0" lang="ru-RU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рынка Южной Африки производятся в </a:t>
            </a:r>
            <a:r>
              <a:rPr kumimoji="0" lang="ru-RU" sz="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Кейп</a:t>
            </a:r>
            <a:r>
              <a:rPr kumimoji="0" lang="ru-RU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Тауне</a:t>
            </a:r>
            <a:r>
              <a:rPr kumimoji="0" lang="ru-RU" sz="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r>
              <a:rPr lang="ru-RU" sz="8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Южная</a:t>
            </a:r>
            <a:r>
              <a:rPr lang="ru-RU" sz="800" dirty="0" smtClean="0">
                <a:latin typeface="Times New Roman" pitchFamily="18" charset="0"/>
                <a:ea typeface="+mj-ea"/>
                <a:cs typeface="Times New Roman" pitchFamily="18" charset="0"/>
              </a:rPr>
              <a:t> Африка очень важная часть группы и местный персонал нашей компании состоит также из исследователей, проводящих свою работу для наших международных партнеров.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29132" y="2928926"/>
            <a:ext cx="2312236" cy="21431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Каким образом упакован препарат? </a:t>
            </a: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357694" y="3071802"/>
            <a:ext cx="237626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Препарат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TRANSFORMER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имеет стандартную упаковку в бочки объемом 20л или 210л.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143116" y="3571868"/>
            <a:ext cx="2160240" cy="64294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Таким образом, там где образование твердых отложений в линиях системы орошения представляют проблему, крайне важно, чтобы перед началом следующего орошения системы была промыта струей воды, при этом оба конца трубки должны быть открыты.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429132" y="3500430"/>
            <a:ext cx="2312236" cy="21431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Кто распространяет и поставляет препарат? </a:t>
            </a: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357694" y="3786182"/>
            <a:ext cx="237626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indent="85725">
              <a:spcBef>
                <a:spcPct val="0"/>
              </a:spcBef>
              <a:defRPr/>
            </a:pPr>
            <a:r>
              <a:rPr lang="ru-RU" sz="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У компании </a:t>
            </a:r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Oro Agri International Ltd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Разветвленная сеть дистрибуторов практически по всей территории Европы. </a:t>
            </a:r>
            <a:endParaRPr kumimoji="0" lang="en-U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</TotalTime>
  <Words>2274</Words>
  <Application>Microsoft Office PowerPoint</Application>
  <PresentationFormat>Экран (4:3)</PresentationFormat>
  <Paragraphs>194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TRANSFORMER </vt:lpstr>
      <vt:lpstr>Презентация PowerPoint</vt:lpstr>
      <vt:lpstr>ЧАСТО ЗАДАВАЕМЫЕ ВОПРОСЫ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ТРАНСФОРМЕР</dc:title>
  <dc:creator>Снежинка</dc:creator>
  <cp:lastModifiedBy>ПК</cp:lastModifiedBy>
  <cp:revision>94</cp:revision>
  <dcterms:modified xsi:type="dcterms:W3CDTF">2013-02-23T06:35:06Z</dcterms:modified>
</cp:coreProperties>
</file>